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58" r:id="rId6"/>
    <p:sldId id="260" r:id="rId7"/>
    <p:sldId id="263" r:id="rId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5E733-5CEE-42BF-ACD5-7E8DD26C29EC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4246-FCDA-43FB-8A56-0178990702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470025"/>
          </a:xfrm>
        </p:spPr>
        <p:txBody>
          <a:bodyPr/>
          <a:lstStyle/>
          <a:p>
            <a:r>
              <a:rPr lang="fr-FR" b="1" smtClean="0">
                <a:latin typeface="+mn-lt"/>
              </a:rPr>
              <a:t>CLCV </a:t>
            </a:r>
            <a:r>
              <a:rPr lang="fr-FR" b="1" smtClean="0">
                <a:latin typeface="+mn-lt"/>
              </a:rPr>
              <a:t>Paris</a:t>
            </a:r>
            <a:endParaRPr lang="fr-FR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2636912"/>
            <a:ext cx="6400800" cy="2160240"/>
          </a:xfrm>
        </p:spPr>
        <p:txBody>
          <a:bodyPr>
            <a:normAutofit fontScale="85000" lnSpcReduction="20000"/>
          </a:bodyPr>
          <a:lstStyle/>
          <a:p>
            <a:r>
              <a:rPr lang="fr-FR" sz="5600" smtClean="0">
                <a:solidFill>
                  <a:srgbClr val="0070C0"/>
                </a:solidFill>
              </a:rPr>
              <a:t>Bilan </a:t>
            </a:r>
            <a:r>
              <a:rPr lang="fr-FR" sz="5600" dirty="0" smtClean="0">
                <a:solidFill>
                  <a:srgbClr val="0070C0"/>
                </a:solidFill>
              </a:rPr>
              <a:t>Financier </a:t>
            </a:r>
          </a:p>
          <a:p>
            <a:r>
              <a:rPr lang="fr-FR" sz="5600" smtClean="0">
                <a:solidFill>
                  <a:srgbClr val="0070C0"/>
                </a:solidFill>
              </a:rPr>
              <a:t> Exercice </a:t>
            </a:r>
            <a:r>
              <a:rPr lang="fr-FR" sz="5600" smtClean="0">
                <a:solidFill>
                  <a:srgbClr val="0070C0"/>
                </a:solidFill>
              </a:rPr>
              <a:t>2014</a:t>
            </a:r>
          </a:p>
          <a:p>
            <a:r>
              <a:rPr lang="fr-FR" sz="5600" smtClean="0">
                <a:solidFill>
                  <a:srgbClr val="0070C0"/>
                </a:solidFill>
              </a:rPr>
              <a:t>Budget 2015</a:t>
            </a:r>
            <a:endParaRPr lang="fr-FR" sz="5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3"/>
          <p:cNvSpPr txBox="1">
            <a:spLocks/>
          </p:cNvSpPr>
          <p:nvPr/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Suivi du Budget 2014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6696744" cy="491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60648"/>
            <a:ext cx="9144000" cy="595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5797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Suivi Global du Budget</a:t>
            </a:r>
            <a:br>
              <a:rPr lang="fr-FR" dirty="0" smtClean="0"/>
            </a:br>
            <a:r>
              <a:rPr lang="fr-FR" dirty="0" smtClean="0"/>
              <a:t> D’après les écritures en banque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528763"/>
            <a:ext cx="91440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156176" cy="469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858" y="3212976"/>
            <a:ext cx="5181142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Budget 2015</a:t>
            </a:r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22" y="1124744"/>
            <a:ext cx="488273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653136"/>
            <a:ext cx="42862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19</Words>
  <Application>Microsoft Office PowerPoint</Application>
  <PresentationFormat>Affichage à l'écran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CLCV Paris</vt:lpstr>
      <vt:lpstr>Diapositive 2</vt:lpstr>
      <vt:lpstr>Diapositive 3</vt:lpstr>
      <vt:lpstr>Diapositive 4</vt:lpstr>
      <vt:lpstr>Suivi Global du Budget  D’après les écritures en banque</vt:lpstr>
      <vt:lpstr>Diapositive 6</vt:lpstr>
      <vt:lpstr>Budget 2015</vt:lpstr>
    </vt:vector>
  </TitlesOfParts>
  <Company>CAPGEMINI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CLCV UD 75</dc:title>
  <dc:creator>BONNIN Francois (frbonnin)</dc:creator>
  <cp:lastModifiedBy>BONNIN Francois (frbonnin)</cp:lastModifiedBy>
  <cp:revision>58</cp:revision>
  <dcterms:created xsi:type="dcterms:W3CDTF">2013-05-15T22:02:46Z</dcterms:created>
  <dcterms:modified xsi:type="dcterms:W3CDTF">2015-03-30T18:39:15Z</dcterms:modified>
</cp:coreProperties>
</file>