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</p:sldMasterIdLst>
  <p:notesMasterIdLst>
    <p:notesMasterId r:id="rId3"/>
  </p:notesMasterIdLst>
  <p:handoutMasterIdLst>
    <p:handoutMasterId r:id="rId4"/>
  </p:handoutMasterIdLst>
  <p:sldIdLst>
    <p:sldId id="311" r:id="rId2"/>
  </p:sldIdLst>
  <p:sldSz cx="9906000" cy="6858000" type="A4"/>
  <p:notesSz cx="9942513" cy="681196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4196" autoAdjust="0"/>
  </p:normalViewPr>
  <p:slideViewPr>
    <p:cSldViewPr>
      <p:cViewPr varScale="1">
        <p:scale>
          <a:sx n="81" d="100"/>
          <a:sy n="81" d="100"/>
        </p:scale>
        <p:origin x="1476" y="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D4630598-4A4E-A982-94BB-7D4FA68857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688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66CEEE9F-3DEE-B81B-92A3-9AD2DF23D25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2450" y="0"/>
            <a:ext cx="43084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C310AEDE-F24A-413C-9913-C46FA6777D36}" type="datetimeFigureOut">
              <a:rPr lang="fr-FR"/>
              <a:pPr>
                <a:defRPr/>
              </a:pPr>
              <a:t>06/12/2024</a:t>
            </a:fld>
            <a:endParaRPr lang="fr-FR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3470FAB4-8134-3EC3-648C-F1433CDAAA4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70650"/>
            <a:ext cx="430688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E9BCE379-8505-3616-8930-C19AB65CD50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2450" y="6470650"/>
            <a:ext cx="43084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1EB8B94-4824-4D09-B276-AB60CF2ED0E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70B7E591-EE70-659F-1EFB-777DBFF95E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39725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5402FF0-7544-7729-CA56-322275ABDCB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32450" y="0"/>
            <a:ext cx="4308475" cy="339725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pPr>
              <a:defRPr/>
            </a:pPr>
            <a:fld id="{24445713-F134-4D94-8673-FDA698A59669}" type="datetimeFigureOut">
              <a:rPr lang="fr-FR"/>
              <a:pPr>
                <a:defRPr/>
              </a:pPr>
              <a:t>06/12/2024</a:t>
            </a:fld>
            <a:endParaRPr 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3434AB90-6723-F80C-27FD-30441B69AE9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127375" y="511175"/>
            <a:ext cx="3692525" cy="2555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594BE887-AFC6-53C3-A8C1-CCD82D3FB1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3775" y="3235325"/>
            <a:ext cx="7954963" cy="3065463"/>
          </a:xfrm>
          <a:prstGeom prst="rect">
            <a:avLst/>
          </a:prstGeom>
        </p:spPr>
        <p:txBody>
          <a:bodyPr vert="horz" lIns="92309" tIns="46154" rIns="92309" bIns="46154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58F4473-F757-56BD-AC02-8F7DB0B7108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470650"/>
            <a:ext cx="4306888" cy="339725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01C5C81-0079-34B3-CD85-C48BE57DFD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32450" y="6470650"/>
            <a:ext cx="4308475" cy="339725"/>
          </a:xfrm>
          <a:prstGeom prst="rect">
            <a:avLst/>
          </a:prstGeom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96EEBCB-F4E8-40FD-9348-B920D1EABEAE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>
            <a:extLst>
              <a:ext uri="{FF2B5EF4-FFF2-40B4-BE49-F238E27FC236}">
                <a16:creationId xmlns:a16="http://schemas.microsoft.com/office/drawing/2014/main" id="{3EBF2F72-69FF-0770-5BFA-8BD2B887BE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>
            <a:extLst>
              <a:ext uri="{FF2B5EF4-FFF2-40B4-BE49-F238E27FC236}">
                <a16:creationId xmlns:a16="http://schemas.microsoft.com/office/drawing/2014/main" id="{FA047370-6D63-1F1F-D8A6-36BADD129D6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18436" name="Espace réservé du numéro de diapositive 3">
            <a:extLst>
              <a:ext uri="{FF2B5EF4-FFF2-40B4-BE49-F238E27FC236}">
                <a16:creationId xmlns:a16="http://schemas.microsoft.com/office/drawing/2014/main" id="{F7EDC1EF-EDAB-ED50-0C39-8FFA635B50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49E783B6-850E-4CD2-8825-EACD6763A906}" type="slidenum">
              <a:rPr lang="fr-FR" altLang="fr-FR"/>
              <a:pPr eaLnBrk="1" hangingPunct="1"/>
              <a:t>1</a:t>
            </a:fld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AB0B3F6-22C2-A53D-E1C1-74860DB19FFA}"/>
              </a:ext>
            </a:extLst>
          </p:cNvPr>
          <p:cNvSpPr/>
          <p:nvPr/>
        </p:nvSpPr>
        <p:spPr>
          <a:xfrm flipV="1">
            <a:off x="5861050" y="3810000"/>
            <a:ext cx="404495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CF4B7BC-D0EC-E2B0-FC7D-AF6981BBF0DF}"/>
              </a:ext>
            </a:extLst>
          </p:cNvPr>
          <p:cNvSpPr/>
          <p:nvPr/>
        </p:nvSpPr>
        <p:spPr>
          <a:xfrm flipV="1">
            <a:off x="5861050" y="3897313"/>
            <a:ext cx="404495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14FEE7-5349-109A-9A02-7BCCD69189D7}"/>
              </a:ext>
            </a:extLst>
          </p:cNvPr>
          <p:cNvSpPr/>
          <p:nvPr/>
        </p:nvSpPr>
        <p:spPr>
          <a:xfrm flipV="1">
            <a:off x="5861050" y="4114800"/>
            <a:ext cx="404495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FB073C-5036-1C7E-1DF0-97C146E4C32E}"/>
              </a:ext>
            </a:extLst>
          </p:cNvPr>
          <p:cNvSpPr/>
          <p:nvPr/>
        </p:nvSpPr>
        <p:spPr>
          <a:xfrm flipV="1">
            <a:off x="5861050" y="4164013"/>
            <a:ext cx="21304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0F222C-C443-6B03-945A-714D6F4438FE}"/>
              </a:ext>
            </a:extLst>
          </p:cNvPr>
          <p:cNvSpPr/>
          <p:nvPr/>
        </p:nvSpPr>
        <p:spPr>
          <a:xfrm flipV="1">
            <a:off x="5861050" y="4198938"/>
            <a:ext cx="21304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7" name="Rectangle à coins arrondis 26">
            <a:extLst>
              <a:ext uri="{FF2B5EF4-FFF2-40B4-BE49-F238E27FC236}">
                <a16:creationId xmlns:a16="http://schemas.microsoft.com/office/drawing/2014/main" id="{38D11318-602E-B592-C588-AADE980FFCCD}"/>
              </a:ext>
            </a:extLst>
          </p:cNvPr>
          <p:cNvSpPr/>
          <p:nvPr/>
        </p:nvSpPr>
        <p:spPr bwMode="white">
          <a:xfrm>
            <a:off x="5861050" y="3962400"/>
            <a:ext cx="3317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0" name="Rectangle à coins arrondis 40">
            <a:extLst>
              <a:ext uri="{FF2B5EF4-FFF2-40B4-BE49-F238E27FC236}">
                <a16:creationId xmlns:a16="http://schemas.microsoft.com/office/drawing/2014/main" id="{4669373E-975E-4C1F-E87F-2C46FC6B6121}"/>
              </a:ext>
            </a:extLst>
          </p:cNvPr>
          <p:cNvSpPr/>
          <p:nvPr/>
        </p:nvSpPr>
        <p:spPr bwMode="white">
          <a:xfrm>
            <a:off x="7991475" y="4060825"/>
            <a:ext cx="173355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A7BE897-6378-CCE4-82A4-55629C80D45A}"/>
              </a:ext>
            </a:extLst>
          </p:cNvPr>
          <p:cNvSpPr/>
          <p:nvPr/>
        </p:nvSpPr>
        <p:spPr>
          <a:xfrm>
            <a:off x="0" y="3649663"/>
            <a:ext cx="9906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5793A7-1C03-3DE1-944A-1CE71ECF8B56}"/>
              </a:ext>
            </a:extLst>
          </p:cNvPr>
          <p:cNvSpPr/>
          <p:nvPr/>
        </p:nvSpPr>
        <p:spPr>
          <a:xfrm>
            <a:off x="0" y="3675063"/>
            <a:ext cx="9906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ABD6709-B4F3-60FC-BA98-2F88F122C9DC}"/>
              </a:ext>
            </a:extLst>
          </p:cNvPr>
          <p:cNvSpPr/>
          <p:nvPr/>
        </p:nvSpPr>
        <p:spPr>
          <a:xfrm flipV="1">
            <a:off x="6948488" y="3643313"/>
            <a:ext cx="2957512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33BB6E-E9BB-FF0D-CA53-9A9AA1295F9B}"/>
              </a:ext>
            </a:extLst>
          </p:cNvPr>
          <p:cNvSpPr/>
          <p:nvPr/>
        </p:nvSpPr>
        <p:spPr>
          <a:xfrm>
            <a:off x="0" y="0"/>
            <a:ext cx="9906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95300" y="2401888"/>
            <a:ext cx="916305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95300" y="3899938"/>
            <a:ext cx="536575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15" name="Espace réservé de la date 27">
            <a:extLst>
              <a:ext uri="{FF2B5EF4-FFF2-40B4-BE49-F238E27FC236}">
                <a16:creationId xmlns:a16="http://schemas.microsoft.com/office/drawing/2014/main" id="{7846AF55-D214-06EE-B417-4D3C594A46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64400" y="4206875"/>
            <a:ext cx="103981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1EEB7-1347-4D25-AD75-B5627D9EC423}" type="datetime1">
              <a:rPr lang="fr-FR"/>
              <a:pPr>
                <a:defRPr/>
              </a:pPr>
              <a:t>06/12/2024</a:t>
            </a:fld>
            <a:endParaRPr lang="fr-FR"/>
          </a:p>
        </p:txBody>
      </p:sp>
      <p:sp>
        <p:nvSpPr>
          <p:cNvPr id="16" name="Espace réservé du pied de page 16">
            <a:extLst>
              <a:ext uri="{FF2B5EF4-FFF2-40B4-BE49-F238E27FC236}">
                <a16:creationId xmlns:a16="http://schemas.microsoft.com/office/drawing/2014/main" id="{127848F9-3B6D-91FC-B734-2BBC1C274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1050" y="4205288"/>
            <a:ext cx="14033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7" name="Espace réservé du numéro de diapositive 28">
            <a:extLst>
              <a:ext uri="{FF2B5EF4-FFF2-40B4-BE49-F238E27FC236}">
                <a16:creationId xmlns:a16="http://schemas.microsoft.com/office/drawing/2014/main" id="{173160A0-A352-3AA2-1805-C9D0611FC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13825" y="1588"/>
            <a:ext cx="80962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78F38F-A230-4225-8F28-DD109C431A7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30621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13">
            <a:extLst>
              <a:ext uri="{FF2B5EF4-FFF2-40B4-BE49-F238E27FC236}">
                <a16:creationId xmlns:a16="http://schemas.microsoft.com/office/drawing/2014/main" id="{0CFE0725-3D84-F3A6-4F06-A074D4618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929E2-DB34-4F51-B7CF-AD1CB9BDA6B3}" type="datetime1">
              <a:rPr lang="fr-FR"/>
              <a:pPr>
                <a:defRPr/>
              </a:pPr>
              <a:t>06/12/2024</a:t>
            </a:fld>
            <a:endParaRPr lang="fr-FR"/>
          </a:p>
        </p:txBody>
      </p:sp>
      <p:sp>
        <p:nvSpPr>
          <p:cNvPr id="5" name="Espace réservé du pied de page 2">
            <a:extLst>
              <a:ext uri="{FF2B5EF4-FFF2-40B4-BE49-F238E27FC236}">
                <a16:creationId xmlns:a16="http://schemas.microsoft.com/office/drawing/2014/main" id="{F743D989-E643-709F-F5F3-0E2B45258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2">
            <a:extLst>
              <a:ext uri="{FF2B5EF4-FFF2-40B4-BE49-F238E27FC236}">
                <a16:creationId xmlns:a16="http://schemas.microsoft.com/office/drawing/2014/main" id="{8CAF97F3-75F7-B5BA-38FE-74F0EC344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BC41BD-D3AB-4EF1-B8FC-72969B4DD0A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71937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46950" y="1143000"/>
            <a:ext cx="2063750" cy="5486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143000"/>
            <a:ext cx="6769100" cy="54864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13">
            <a:extLst>
              <a:ext uri="{FF2B5EF4-FFF2-40B4-BE49-F238E27FC236}">
                <a16:creationId xmlns:a16="http://schemas.microsoft.com/office/drawing/2014/main" id="{436DF286-6FA8-86C6-104A-13356D8A7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C2B2F-9CFB-45EA-AB9E-82813502ABBC}" type="datetime1">
              <a:rPr lang="fr-FR"/>
              <a:pPr>
                <a:defRPr/>
              </a:pPr>
              <a:t>06/12/2024</a:t>
            </a:fld>
            <a:endParaRPr lang="fr-FR"/>
          </a:p>
        </p:txBody>
      </p:sp>
      <p:sp>
        <p:nvSpPr>
          <p:cNvPr id="5" name="Espace réservé du pied de page 2">
            <a:extLst>
              <a:ext uri="{FF2B5EF4-FFF2-40B4-BE49-F238E27FC236}">
                <a16:creationId xmlns:a16="http://schemas.microsoft.com/office/drawing/2014/main" id="{2D1F395F-3D4A-BE8D-4B87-68272A217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2">
            <a:extLst>
              <a:ext uri="{FF2B5EF4-FFF2-40B4-BE49-F238E27FC236}">
                <a16:creationId xmlns:a16="http://schemas.microsoft.com/office/drawing/2014/main" id="{2AAAA00D-B66A-41C3-F79F-7848D5EFE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111FCD-72AD-43B1-B734-4B0B9EEA10B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2181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13">
            <a:extLst>
              <a:ext uri="{FF2B5EF4-FFF2-40B4-BE49-F238E27FC236}">
                <a16:creationId xmlns:a16="http://schemas.microsoft.com/office/drawing/2014/main" id="{8F5362FB-5AC7-E5B8-FCC3-D39E61EE0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AF438-0EA3-493D-9747-9D0232727F61}" type="datetime1">
              <a:rPr lang="fr-FR"/>
              <a:pPr>
                <a:defRPr/>
              </a:pPr>
              <a:t>06/12/2024</a:t>
            </a:fld>
            <a:endParaRPr lang="fr-FR"/>
          </a:p>
        </p:txBody>
      </p:sp>
      <p:sp>
        <p:nvSpPr>
          <p:cNvPr id="5" name="Espace réservé du pied de page 2">
            <a:extLst>
              <a:ext uri="{FF2B5EF4-FFF2-40B4-BE49-F238E27FC236}">
                <a16:creationId xmlns:a16="http://schemas.microsoft.com/office/drawing/2014/main" id="{F64A29A8-F1F7-1483-DF93-806E14C05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2">
            <a:extLst>
              <a:ext uri="{FF2B5EF4-FFF2-40B4-BE49-F238E27FC236}">
                <a16:creationId xmlns:a16="http://schemas.microsoft.com/office/drawing/2014/main" id="{1631556B-EA89-837D-ED41-AD4FEA4A7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1F1577-C738-4EDE-9918-7ED9593D50F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75477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1981201"/>
            <a:ext cx="84201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3367088"/>
            <a:ext cx="84201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13">
            <a:extLst>
              <a:ext uri="{FF2B5EF4-FFF2-40B4-BE49-F238E27FC236}">
                <a16:creationId xmlns:a16="http://schemas.microsoft.com/office/drawing/2014/main" id="{BBD3646C-F88C-36CB-1B19-BE7DD943D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F84DE-3442-498E-A9EF-632F827D686F}" type="datetime1">
              <a:rPr lang="fr-FR"/>
              <a:pPr>
                <a:defRPr/>
              </a:pPr>
              <a:t>06/12/2024</a:t>
            </a:fld>
            <a:endParaRPr lang="fr-FR"/>
          </a:p>
        </p:txBody>
      </p:sp>
      <p:sp>
        <p:nvSpPr>
          <p:cNvPr id="5" name="Espace réservé du pied de page 2">
            <a:extLst>
              <a:ext uri="{FF2B5EF4-FFF2-40B4-BE49-F238E27FC236}">
                <a16:creationId xmlns:a16="http://schemas.microsoft.com/office/drawing/2014/main" id="{015E1CA3-2324-00BB-BEE1-7663DA791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2">
            <a:extLst>
              <a:ext uri="{FF2B5EF4-FFF2-40B4-BE49-F238E27FC236}">
                <a16:creationId xmlns:a16="http://schemas.microsoft.com/office/drawing/2014/main" id="{EBF52AD4-3391-82EB-360D-9A2E4F3A1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BF5C2-49BB-4CFD-B3B6-BC4422649B6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3826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2249425"/>
            <a:ext cx="437515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2249425"/>
            <a:ext cx="437515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13">
            <a:extLst>
              <a:ext uri="{FF2B5EF4-FFF2-40B4-BE49-F238E27FC236}">
                <a16:creationId xmlns:a16="http://schemas.microsoft.com/office/drawing/2014/main" id="{3951DB44-EEC7-0174-DEA6-296DA4472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A6201-28D5-430E-B6E3-CED51A8A99DE}" type="datetime1">
              <a:rPr lang="fr-FR"/>
              <a:pPr>
                <a:defRPr/>
              </a:pPr>
              <a:t>06/12/2024</a:t>
            </a:fld>
            <a:endParaRPr lang="fr-FR"/>
          </a:p>
        </p:txBody>
      </p:sp>
      <p:sp>
        <p:nvSpPr>
          <p:cNvPr id="6" name="Espace réservé du pied de page 2">
            <a:extLst>
              <a:ext uri="{FF2B5EF4-FFF2-40B4-BE49-F238E27FC236}">
                <a16:creationId xmlns:a16="http://schemas.microsoft.com/office/drawing/2014/main" id="{128DEA06-228F-20AE-A835-7AACDA7E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22">
            <a:extLst>
              <a:ext uri="{FF2B5EF4-FFF2-40B4-BE49-F238E27FC236}">
                <a16:creationId xmlns:a16="http://schemas.microsoft.com/office/drawing/2014/main" id="{39103CDD-7987-AA28-9282-1BD305C41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0A36C8-59CA-4F0E-BED4-86DE83717D2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90800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2750" y="1143000"/>
            <a:ext cx="90805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12750" y="2244970"/>
            <a:ext cx="4378452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5114661" y="2244970"/>
            <a:ext cx="4378590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12750" y="2708519"/>
            <a:ext cx="4378452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11496" y="2708519"/>
            <a:ext cx="4378590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25">
            <a:extLst>
              <a:ext uri="{FF2B5EF4-FFF2-40B4-BE49-F238E27FC236}">
                <a16:creationId xmlns:a16="http://schemas.microsoft.com/office/drawing/2014/main" id="{9AA3F07E-03D0-07A3-8C5F-E67391286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4457B98-2DC6-4431-922A-7FCF1E3BBC13}" type="datetime1">
              <a:rPr lang="fr-FR"/>
              <a:pPr>
                <a:defRPr/>
              </a:pPr>
              <a:t>06/12/2024</a:t>
            </a:fld>
            <a:endParaRPr lang="fr-FR"/>
          </a:p>
        </p:txBody>
      </p:sp>
      <p:sp>
        <p:nvSpPr>
          <p:cNvPr id="8" name="Espace réservé du numéro de diapositive 26">
            <a:extLst>
              <a:ext uri="{FF2B5EF4-FFF2-40B4-BE49-F238E27FC236}">
                <a16:creationId xmlns:a16="http://schemas.microsoft.com/office/drawing/2014/main" id="{111A242A-564E-854E-8075-B6FA5955EA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717AEC4-B729-4FE0-B75D-892E534C9CAB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9" name="Espace réservé du pied de page 27">
            <a:extLst>
              <a:ext uri="{FF2B5EF4-FFF2-40B4-BE49-F238E27FC236}">
                <a16:creationId xmlns:a16="http://schemas.microsoft.com/office/drawing/2014/main" id="{4D656ECD-7F3C-DBE3-6F98-D36A1D3ED37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3540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1143000"/>
            <a:ext cx="89154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1C74197-C3C3-53C6-19AC-2718A6886B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32638" y="612775"/>
            <a:ext cx="10366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F21C5-DF2D-430A-9DD5-14E049E99A34}" type="datetime1">
              <a:rPr lang="fr-FR"/>
              <a:pPr>
                <a:defRPr/>
              </a:pPr>
              <a:t>06/12/2024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ED39517-FF59-90B9-374E-75DBC86F5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168507E-6491-2C0A-CBD9-E9E8ACF38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D90907-9554-46F2-A41D-6561B98D2BC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06634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3">
            <a:extLst>
              <a:ext uri="{FF2B5EF4-FFF2-40B4-BE49-F238E27FC236}">
                <a16:creationId xmlns:a16="http://schemas.microsoft.com/office/drawing/2014/main" id="{B34740BE-0731-CDA1-4F98-4E92D3D20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3312A-AECF-48B9-A9A1-86A7DEF17815}" type="datetime1">
              <a:rPr lang="fr-FR"/>
              <a:pPr>
                <a:defRPr/>
              </a:pPr>
              <a:t>06/12/2024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9FC7D01-EBCF-C596-B871-960D71366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22">
            <a:extLst>
              <a:ext uri="{FF2B5EF4-FFF2-40B4-BE49-F238E27FC236}">
                <a16:creationId xmlns:a16="http://schemas.microsoft.com/office/drawing/2014/main" id="{53453924-53C6-0019-097D-11A1870E8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B82F4-B96D-4C89-BBDD-33A248C5149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88223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99621" y="1101970"/>
            <a:ext cx="366522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799621" y="2010727"/>
            <a:ext cx="366522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65100" y="776287"/>
            <a:ext cx="5527548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13">
            <a:extLst>
              <a:ext uri="{FF2B5EF4-FFF2-40B4-BE49-F238E27FC236}">
                <a16:creationId xmlns:a16="http://schemas.microsoft.com/office/drawing/2014/main" id="{0AC8AE08-ECDA-0F95-3045-97082CE4C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F8430-B148-4DEB-93EB-2CAAE78BD847}" type="datetime1">
              <a:rPr lang="fr-FR"/>
              <a:pPr>
                <a:defRPr/>
              </a:pPr>
              <a:t>06/12/2024</a:t>
            </a:fld>
            <a:endParaRPr lang="fr-FR"/>
          </a:p>
        </p:txBody>
      </p:sp>
      <p:sp>
        <p:nvSpPr>
          <p:cNvPr id="6" name="Espace réservé du pied de page 2">
            <a:extLst>
              <a:ext uri="{FF2B5EF4-FFF2-40B4-BE49-F238E27FC236}">
                <a16:creationId xmlns:a16="http://schemas.microsoft.com/office/drawing/2014/main" id="{2A2BFBAD-9ACA-FAE7-8606-95ABE0B36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22">
            <a:extLst>
              <a:ext uri="{FF2B5EF4-FFF2-40B4-BE49-F238E27FC236}">
                <a16:creationId xmlns:a16="http://schemas.microsoft.com/office/drawing/2014/main" id="{4BD290D3-1A64-DA04-C44F-AA2771353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0FCF7C-46A8-4C89-9242-A3E028288C3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25030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93804" y="1109161"/>
            <a:ext cx="6357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37310" y="1143000"/>
            <a:ext cx="4953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595813" y="3274309"/>
            <a:ext cx="28067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13">
            <a:extLst>
              <a:ext uri="{FF2B5EF4-FFF2-40B4-BE49-F238E27FC236}">
                <a16:creationId xmlns:a16="http://schemas.microsoft.com/office/drawing/2014/main" id="{E989E332-7C80-405B-1D44-907156076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87E1E-1B26-4E10-AEA3-AA87A3AB973B}" type="datetime1">
              <a:rPr lang="fr-FR"/>
              <a:pPr>
                <a:defRPr/>
              </a:pPr>
              <a:t>06/12/2024</a:t>
            </a:fld>
            <a:endParaRPr lang="fr-FR"/>
          </a:p>
        </p:txBody>
      </p:sp>
      <p:sp>
        <p:nvSpPr>
          <p:cNvPr id="6" name="Espace réservé du pied de page 2">
            <a:extLst>
              <a:ext uri="{FF2B5EF4-FFF2-40B4-BE49-F238E27FC236}">
                <a16:creationId xmlns:a16="http://schemas.microsoft.com/office/drawing/2014/main" id="{77B15DC1-A43E-2BB7-DC2E-93D2B4C38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22">
            <a:extLst>
              <a:ext uri="{FF2B5EF4-FFF2-40B4-BE49-F238E27FC236}">
                <a16:creationId xmlns:a16="http://schemas.microsoft.com/office/drawing/2014/main" id="{56E1C85B-EF11-EB15-03C3-8BEE5A823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543384-F9E3-45B8-BF31-CE71E1D3B1E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46350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E66AE0D-5414-E63B-6934-EB9DFA899923}"/>
              </a:ext>
            </a:extLst>
          </p:cNvPr>
          <p:cNvSpPr/>
          <p:nvPr/>
        </p:nvSpPr>
        <p:spPr>
          <a:xfrm>
            <a:off x="0" y="366713"/>
            <a:ext cx="9906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BE7AF3B-F29A-02F1-EDA6-6E05B32649A3}"/>
              </a:ext>
            </a:extLst>
          </p:cNvPr>
          <p:cNvSpPr/>
          <p:nvPr/>
        </p:nvSpPr>
        <p:spPr>
          <a:xfrm>
            <a:off x="0" y="0"/>
            <a:ext cx="9906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C11B4EA-BC40-79F3-3D02-C8478AC13202}"/>
              </a:ext>
            </a:extLst>
          </p:cNvPr>
          <p:cNvSpPr/>
          <p:nvPr/>
        </p:nvSpPr>
        <p:spPr>
          <a:xfrm>
            <a:off x="0" y="307975"/>
            <a:ext cx="9906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8D0B1F7-38BE-271C-E09D-13B7D8754D9A}"/>
              </a:ext>
            </a:extLst>
          </p:cNvPr>
          <p:cNvSpPr/>
          <p:nvPr/>
        </p:nvSpPr>
        <p:spPr>
          <a:xfrm flipV="1">
            <a:off x="5861050" y="360363"/>
            <a:ext cx="404495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487BE0-2ABF-370B-7132-B6FA25A13CCD}"/>
              </a:ext>
            </a:extLst>
          </p:cNvPr>
          <p:cNvSpPr/>
          <p:nvPr/>
        </p:nvSpPr>
        <p:spPr>
          <a:xfrm flipV="1">
            <a:off x="5861050" y="439738"/>
            <a:ext cx="404495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3" name="Rectangle à coins arrondis 32">
            <a:extLst>
              <a:ext uri="{FF2B5EF4-FFF2-40B4-BE49-F238E27FC236}">
                <a16:creationId xmlns:a16="http://schemas.microsoft.com/office/drawing/2014/main" id="{7C872936-7633-2FBA-BF0D-83B2602598FE}"/>
              </a:ext>
            </a:extLst>
          </p:cNvPr>
          <p:cNvSpPr/>
          <p:nvPr/>
        </p:nvSpPr>
        <p:spPr bwMode="white">
          <a:xfrm>
            <a:off x="5857875" y="496888"/>
            <a:ext cx="3317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4" name="Rectangle à coins arrondis 33">
            <a:extLst>
              <a:ext uri="{FF2B5EF4-FFF2-40B4-BE49-F238E27FC236}">
                <a16:creationId xmlns:a16="http://schemas.microsoft.com/office/drawing/2014/main" id="{502F3808-08C9-6A9A-7E48-B84CDFDA9461}"/>
              </a:ext>
            </a:extLst>
          </p:cNvPr>
          <p:cNvSpPr/>
          <p:nvPr/>
        </p:nvSpPr>
        <p:spPr bwMode="white">
          <a:xfrm>
            <a:off x="7988300" y="588963"/>
            <a:ext cx="173355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1D32891-F6CF-EF3A-2B3D-9B1DA6D76249}"/>
              </a:ext>
            </a:extLst>
          </p:cNvPr>
          <p:cNvSpPr/>
          <p:nvPr/>
        </p:nvSpPr>
        <p:spPr bwMode="invGray">
          <a:xfrm>
            <a:off x="9842500" y="-1588"/>
            <a:ext cx="61913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B40C9AE-8582-3BFA-D562-43124C1004C1}"/>
              </a:ext>
            </a:extLst>
          </p:cNvPr>
          <p:cNvSpPr/>
          <p:nvPr/>
        </p:nvSpPr>
        <p:spPr bwMode="invGray">
          <a:xfrm>
            <a:off x="9798050" y="-1588"/>
            <a:ext cx="30163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650F173-5653-DDE6-27D8-B759FA941A4B}"/>
              </a:ext>
            </a:extLst>
          </p:cNvPr>
          <p:cNvSpPr/>
          <p:nvPr/>
        </p:nvSpPr>
        <p:spPr bwMode="invGray">
          <a:xfrm>
            <a:off x="9777413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AD742C3-187F-61C5-80E6-15469313A157}"/>
              </a:ext>
            </a:extLst>
          </p:cNvPr>
          <p:cNvSpPr/>
          <p:nvPr/>
        </p:nvSpPr>
        <p:spPr bwMode="invGray">
          <a:xfrm>
            <a:off x="9723438" y="-1588"/>
            <a:ext cx="30162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D83A556-68EE-93E2-B2BB-4056600EDCC2}"/>
              </a:ext>
            </a:extLst>
          </p:cNvPr>
          <p:cNvSpPr/>
          <p:nvPr/>
        </p:nvSpPr>
        <p:spPr bwMode="invGray">
          <a:xfrm>
            <a:off x="9658350" y="0"/>
            <a:ext cx="60325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3CA4AA4-9123-7D07-7EF0-FDC6D08B60AA}"/>
              </a:ext>
            </a:extLst>
          </p:cNvPr>
          <p:cNvSpPr/>
          <p:nvPr/>
        </p:nvSpPr>
        <p:spPr bwMode="invGray">
          <a:xfrm>
            <a:off x="9612313" y="0"/>
            <a:ext cx="11112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39" name="Espace réservé du titre 21">
            <a:extLst>
              <a:ext uri="{FF2B5EF4-FFF2-40B4-BE49-F238E27FC236}">
                <a16:creationId xmlns:a16="http://schemas.microsoft.com/office/drawing/2014/main" id="{EF2375A8-D816-E592-9B3F-3740B820BBF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1143000"/>
            <a:ext cx="8915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  <a:endParaRPr lang="en-US" altLang="fr-FR"/>
          </a:p>
        </p:txBody>
      </p:sp>
      <p:sp>
        <p:nvSpPr>
          <p:cNvPr id="1040" name="Espace réservé du texte 12">
            <a:extLst>
              <a:ext uri="{FF2B5EF4-FFF2-40B4-BE49-F238E27FC236}">
                <a16:creationId xmlns:a16="http://schemas.microsoft.com/office/drawing/2014/main" id="{5B2191DC-5AFF-EAED-5751-674CC7A3096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2249488"/>
            <a:ext cx="89154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altLang="fr-FR"/>
          </a:p>
        </p:txBody>
      </p:sp>
      <p:sp>
        <p:nvSpPr>
          <p:cNvPr id="14" name="Espace réservé de la date 13">
            <a:extLst>
              <a:ext uri="{FF2B5EF4-FFF2-40B4-BE49-F238E27FC236}">
                <a16:creationId xmlns:a16="http://schemas.microsoft.com/office/drawing/2014/main" id="{FE5CCF24-018C-AC8D-2170-35E5FE738E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35813" y="612775"/>
            <a:ext cx="1036637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D36BC2FB-3A34-4199-B7E6-9A676D9C2BBC}" type="datetime1">
              <a:rPr lang="fr-FR"/>
              <a:pPr>
                <a:defRPr/>
              </a:pPr>
              <a:t>06/12/2024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F68133E-7E1E-5BF8-0469-AFC3E8EFE1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95950" y="612775"/>
            <a:ext cx="1436688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3" name="Espace réservé du numéro de diapositive 22">
            <a:extLst>
              <a:ext uri="{FF2B5EF4-FFF2-40B4-BE49-F238E27FC236}">
                <a16:creationId xmlns:a16="http://schemas.microsoft.com/office/drawing/2014/main" id="{0FA85B8D-88E5-FE74-3CA4-2C4F13E2B7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56663" y="1588"/>
            <a:ext cx="8255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fld id="{B64DA66E-0005-4F3F-B68D-F6E8BB8F0941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892" r:id="rId2"/>
    <p:sldLayoutId id="2147483893" r:id="rId3"/>
    <p:sldLayoutId id="2147483894" r:id="rId4"/>
    <p:sldLayoutId id="2147483901" r:id="rId5"/>
    <p:sldLayoutId id="2147483902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6BB1C9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6BB1C9"/>
        </a:buClr>
        <a:buFont typeface="Georgia" panose="02040502050405020303" pitchFamily="18" charset="0"/>
        <a:buChar char="▫"/>
        <a:defRPr sz="2000" kern="1200">
          <a:solidFill>
            <a:srgbClr val="6BB1C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re 1">
            <a:extLst>
              <a:ext uri="{FF2B5EF4-FFF2-40B4-BE49-F238E27FC236}">
                <a16:creationId xmlns:a16="http://schemas.microsoft.com/office/drawing/2014/main" id="{8B71EA9D-0FE4-6457-6E91-1008674C0D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624" y="1916113"/>
            <a:ext cx="9163050" cy="147002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br>
              <a:rPr lang="fr-FR" b="1" dirty="0"/>
            </a:br>
            <a:r>
              <a:rPr lang="fr-FR" b="1" dirty="0"/>
              <a:t>Contrôle des charges locatives</a:t>
            </a:r>
          </a:p>
        </p:txBody>
      </p:sp>
      <p:sp>
        <p:nvSpPr>
          <p:cNvPr id="5123" name="Espace réservé du contenu 2">
            <a:extLst>
              <a:ext uri="{FF2B5EF4-FFF2-40B4-BE49-F238E27FC236}">
                <a16:creationId xmlns:a16="http://schemas.microsoft.com/office/drawing/2014/main" id="{25234370-1CA1-832A-0DEF-F5B20B1B30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900488"/>
            <a:ext cx="5897860" cy="1752600"/>
          </a:xfrm>
        </p:spPr>
        <p:txBody>
          <a:bodyPr/>
          <a:lstStyle/>
          <a:p>
            <a:pPr marL="63500"/>
            <a:endParaRPr lang="fr-FR" altLang="fr-FR" dirty="0"/>
          </a:p>
          <a:p>
            <a:pPr marL="63500" algn="ctr">
              <a:buFont typeface="Wingdings" panose="05000000000000000000" pitchFamily="2" charset="2"/>
              <a:buNone/>
            </a:pPr>
            <a:r>
              <a:rPr lang="fr-FR" altLang="fr-FR" sz="3200" b="1" i="1" dirty="0"/>
              <a:t>Vendredi 31 janvier 2025</a:t>
            </a:r>
          </a:p>
          <a:p>
            <a:pPr marL="63500" algn="ctr">
              <a:buFont typeface="Wingdings" panose="05000000000000000000" pitchFamily="2" charset="2"/>
              <a:buNone/>
            </a:pPr>
            <a:endParaRPr lang="fr-FR" altLang="fr-FR" sz="3200" b="1" i="1" dirty="0"/>
          </a:p>
          <a:p>
            <a:pPr marL="63500" algn="ctr">
              <a:buFont typeface="Wingdings" panose="05000000000000000000" pitchFamily="2" charset="2"/>
              <a:buNone/>
            </a:pPr>
            <a:endParaRPr lang="fr-FR" altLang="fr-FR" sz="3200" b="1" i="1" dirty="0"/>
          </a:p>
          <a:p>
            <a:pPr marL="63500" algn="ctr">
              <a:buFont typeface="Wingdings" panose="05000000000000000000" pitchFamily="2" charset="2"/>
              <a:buNone/>
            </a:pPr>
            <a:endParaRPr lang="fr-FR" altLang="fr-FR" sz="3200" b="1" i="1" dirty="0"/>
          </a:p>
        </p:txBody>
      </p:sp>
      <p:pic>
        <p:nvPicPr>
          <p:cNvPr id="5125" name="Picture 5" descr="Logo CLCV Carré jpeg">
            <a:extLst>
              <a:ext uri="{FF2B5EF4-FFF2-40B4-BE49-F238E27FC236}">
                <a16:creationId xmlns:a16="http://schemas.microsoft.com/office/drawing/2014/main" id="{720C9272-84C5-3A69-D448-6FC4BC0F8F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9862" y="476251"/>
            <a:ext cx="1609725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in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1490</TotalTime>
  <Words>10</Words>
  <Application>Microsoft Office PowerPoint</Application>
  <PresentationFormat>Format A4 (210 x 297 mm)</PresentationFormat>
  <Paragraphs>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Calibri</vt:lpstr>
      <vt:lpstr>Georgia</vt:lpstr>
      <vt:lpstr>Trebuchet MS</vt:lpstr>
      <vt:lpstr>Verdana</vt:lpstr>
      <vt:lpstr>Wingdings</vt:lpstr>
      <vt:lpstr>Wingdings 2</vt:lpstr>
      <vt:lpstr>Urbain</vt:lpstr>
      <vt:lpstr> Contrôle des charges locatives</vt:lpstr>
    </vt:vector>
  </TitlesOfParts>
  <Company>CLCV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Brigitte</dc:creator>
  <cp:lastModifiedBy>Alphonse Bertillon</cp:lastModifiedBy>
  <cp:revision>138</cp:revision>
  <cp:lastPrinted>2011-09-30T15:09:20Z</cp:lastPrinted>
  <dcterms:created xsi:type="dcterms:W3CDTF">2006-09-25T10:11:54Z</dcterms:created>
  <dcterms:modified xsi:type="dcterms:W3CDTF">2024-12-06T09:04:02Z</dcterms:modified>
</cp:coreProperties>
</file>